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54BEF-D60B-40AB-ABD4-147CC818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4B4772-DB92-49F3-96D7-5783FD5B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9B6C4-0C0B-4ADE-97D1-A9BF6F7F529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974AAF-F8EF-4116-98DE-7528D42D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4D62EC-A988-4E9C-9B9A-AA4A1C2C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DFFF9-FE54-44C7-8FEF-FAE4220DB2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79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FB42CB-9F8C-4248-9197-F15AE35B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9CD967-245E-4F0E-A75F-B5C433323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BD7FC7-4B3B-4A6C-ACF0-68A704243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9B6C4-0C0B-4ADE-97D1-A9BF6F7F529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A2886-D499-4F4F-A97F-16D87C9DC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300CD6-F01F-467E-A669-3079BE431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DFFF9-FE54-44C7-8FEF-FAE4220DB2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53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036089-23EF-4DEC-A614-053EF82D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B6AED-D041-4398-9E3C-AF7321E752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96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FC24C2-8D2D-421D-B944-87445A95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D6F158-A14F-4583-A56A-0BDB22C633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C769BF-4F78-49E4-AE26-884C3326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E666E7-A451-4813-BC32-ED9A046762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0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A86749-6552-4FDB-844F-94441C57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287B13-0BEB-4C16-BB66-19F8F237CD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94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A18F74-D4B1-4188-9EAB-359BC473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F41ABE-C8FA-4303-810D-FBB12E0BB0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8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8C0BFF-6C6F-4824-B346-066EDEE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894599-9FF3-4C76-9F36-829C46F27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18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4E35585-995A-45AA-A44C-5D41389A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021317-A576-4821-A6B2-4D2F02BC8B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1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178087-5458-4244-A8FC-0EE66C839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3FBE80-3EB6-44D0-9D74-850A00B34D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C9A027-7562-493E-B832-AD0E4DCA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47B776-B2A2-4A4A-8CB3-1025CAB59B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95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CF875A-E241-4AAC-9508-2F0587CF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0580B5-9934-499A-81BF-1218DF1A99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89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B5EA91-2B33-49D7-8EB2-5F3FE4D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B9D4E9-7A64-4281-A138-40B997970B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2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928390-566F-4DD1-BFFA-CCD4AA20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B816D4-911A-42C6-9718-73FC6F8690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2FF57C-0A31-4F2D-B99C-DB9EC801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7954EB-054F-4A7A-ADBD-5C62187C5E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88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DE263E1-2B80-4892-968B-D9DAB5F1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FB7E8C-1D42-4318-91B2-F402005BE8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71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D80B86-7068-42EF-8699-B6FD69C5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391B60-2C1C-4024-8279-68A1726912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76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3E970D-C776-4A40-860E-D26747E9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CED64D-2B4E-4791-8BF6-21F0D2F276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12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172BEE-14C5-4D79-A6BC-2F4AE6A3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71F6B0-85B2-4F22-8F4C-75C4896833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9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AABDF1-CB1F-4746-A442-113578D7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F86BFA-4001-4268-82A4-57B91F026E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5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D8DBA6-3653-42A8-B082-B3CE89A7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9050EB-57AE-4781-AA45-D1E1A77793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7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4D6F88C-4B21-452C-A343-1E078F3D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0F5A79-1AD4-4ACC-A3D3-25AC84150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07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96C98A-FE76-42D8-AB5D-017D66C3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D9EA79-CD73-44D1-9095-A0E969FB5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13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3DE5647-C6FE-4AE3-82B7-B36FDB38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479E3E-F960-4F48-BFDE-DAE3455E85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0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8549F8-B22F-4D29-84AB-274DD42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EE53F2-1312-423C-9B1F-8931230C51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31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AD8B92-FD71-4129-A512-1DE76436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1DDD8D-479F-4165-8B6E-8940E69CE8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3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2DA5E7-E042-46AC-BDA5-DE1B4BDD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E53C53-C341-421F-8706-9E0784711B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0829AC-6C43-41B4-84EA-8E2B9AC4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5DCD31-C038-4CF1-81FC-6A4B39E390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9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A27836-D000-4BE9-941D-2819A2CA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6E52D2-F95D-44D8-A2E7-1665736CC2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85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0F341A-3863-4AA2-9C00-E0F15963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6516C4-9FBE-4A34-9A23-035015EF00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08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E53EE3-50EE-45A9-AF46-F77F4D06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26A215-C5B0-4BDE-B0E3-CB3EC5C6DE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63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71C0A88-9A78-4EE2-9061-ECDEF842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86F8D1-D644-49CA-B12B-8AF521513C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73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855467-8035-4B81-A170-5DD324CB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BCE297-47D1-4DE4-A102-13A6764B54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8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3073AB-C6E7-4A88-8BE5-A8CFA0ED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4FFDA4-5E1D-4230-B2CF-E7210C8FDE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B11B44-45AE-4F2E-898E-5D9575EA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3F482B-6CA8-4EB3-8D43-B007D860BA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34B36FF-7AA9-4E9C-9CB4-39B30E75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25C275-ABE9-4E86-BC81-1BFEB5531C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17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1B11E5-735F-4C4A-B8D6-B7B9F286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D20BF7-5EF5-4987-A4E4-53F4F2E5B5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70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54C1DD-3797-45D5-84F4-117D5438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C51405-122A-4E2A-B613-7E35DDE0E4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2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995C19A-D095-4FFE-A103-20F8B0BB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12DF13-BBE0-4021-B812-90C00499C6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17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176AF2-A6ED-46C9-A918-B5EDEBE6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A80FFC-0206-4F19-9294-2EFB749ACB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66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0450C9-FCD4-4748-9DAA-97B8E124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102FB7-8440-4455-8153-5E2BB604A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65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966DB82-0177-4686-AED7-0495AE5A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CF0612-E160-4711-BDEF-D742A74474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5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AE1C8C2-8E4C-48FB-B9DE-06BD2798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B2735B-5907-4529-9522-513E5BEEE6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88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1841D2-D19E-4393-ACBE-9DCD66555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63D17F-C437-4AA7-9664-0FA782D4F6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55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DD777F-FAE8-4C40-918E-A17DC303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4859FE-4F6F-4D79-B53D-8B20ED1DCC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43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97D3AC-1DAF-4B80-A2CF-B091EC30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EC8ADE-52D8-45EC-BDD2-DBF099EEAD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41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55E956-CF2B-42A0-B483-F1BC373A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AB087D-DB49-4467-AD4D-39F686CD68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83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4A456E-8CEB-4DE3-8ED5-6D8D218C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08B258-45AF-4EF9-A387-D4C3C234AD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9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FC5242-7275-4688-8273-46218606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C83A25-02A3-4D02-A52D-E921D67401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33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473DAF-BE97-4762-9D0C-09D89EFB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DB6CEC-7467-4548-8519-3CE1BC5C0F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32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03AADC-5BBA-405F-981A-5A5A6A7E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6BC42F-F80B-41D1-B6A4-8EDCABC87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66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10B5BA-62FB-4C18-9BF5-562BFB54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86BDB3-A97A-4720-8618-60B58F2E96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36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7664B95-EEA8-4AEE-84A2-B9B06D28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DDBBB4-D8EF-45EF-892F-673CB531F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1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C0331A-3193-4C21-8F73-B10DCC83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A6808B-BEC9-425E-8547-7AA8BB44ED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8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A81AC5-DDB2-4E16-97D3-D84F0756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F2F318-C325-43B7-95E3-0C7335F8DD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2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C2BF8F8-33FF-4EE4-B41D-C1BA78EF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77B575-B281-40F1-97FC-7DFD64F873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全屏显示(4:3)</PresentationFormat>
  <Paragraphs>1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2021-11-27T02:41:10Z</dcterms:created>
  <dcterms:modified xsi:type="dcterms:W3CDTF">2021-11-27T02:41:10Z</dcterms:modified>
</cp:coreProperties>
</file>